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7" r:id="rId2"/>
  </p:sldIdLst>
  <p:sldSz cx="9144000" cy="6858000" type="screen4x3"/>
  <p:notesSz cx="6858000" cy="9945688"/>
  <p:custDataLst>
    <p:tags r:id="rId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StoneSansITCStd Medium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StoneSansITCStd Medium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StoneSansITCStd Medium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StoneSansITCStd Medium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StoneSansITCStd Medium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StoneSansITCStd Medium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StoneSansITCStd Medium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StoneSansITCStd Medium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StoneSansITCStd Medium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  <a:srgbClr val="FF3737"/>
    <a:srgbClr val="FF3333"/>
    <a:srgbClr val="FF3B3B"/>
    <a:srgbClr val="D40000"/>
    <a:srgbClr val="FF7171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86502" autoAdjust="0"/>
  </p:normalViewPr>
  <p:slideViewPr>
    <p:cSldViewPr>
      <p:cViewPr>
        <p:scale>
          <a:sx n="75" d="100"/>
          <a:sy n="75" d="100"/>
        </p:scale>
        <p:origin x="-1104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26" y="-90"/>
      </p:cViewPr>
      <p:guideLst>
        <p:guide orient="horz" pos="3132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tags" Target="tags/tag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toneSansITCStd Medium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16F37E-0DE5-3B4A-A3C3-65554D40E0F8}" type="datetime1">
              <a:rPr lang="de-DE"/>
              <a:pPr/>
              <a:t>2/19/12</a:t>
            </a:fld>
            <a:endParaRPr lang="de-DE"/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StoneSansITCStd Medium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60D4DE-E30C-B440-A9EE-AC4DAC1CF68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063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toneSansITCStd Medium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BD4E45-DE48-DB4E-B0E3-30CF06635BBA}" type="datetime1">
              <a:rPr lang="de-DE"/>
              <a:pPr/>
              <a:t>2/19/12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StoneSansITCStd Medium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229293-7418-F14F-A313-E89EC84BC31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2530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SerITCStd Medium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SerITCStd Medium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SerITCStd Medium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SerITCStd Medium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SerITCStd Medium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9865" y="544265"/>
            <a:ext cx="786760" cy="5693023"/>
          </a:xfrm>
        </p:spPr>
        <p:txBody>
          <a:bodyPr vert="eaVert"/>
          <a:lstStyle>
            <a:lvl1pPr>
              <a:defRPr b="0" i="0">
                <a:latin typeface="+mj-lt"/>
                <a:cs typeface="StoneSansITCStd SemiBold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4" y="544265"/>
            <a:ext cx="6856491" cy="56930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730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i="0" cap="none">
                <a:solidFill>
                  <a:srgbClr val="008B51"/>
                </a:solidFill>
                <a:latin typeface="StoneSansITCStd SemiBold"/>
                <a:cs typeface="StoneSansITCStd SemiBold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89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1143000"/>
            <a:ext cx="3806825" cy="5094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143000"/>
            <a:ext cx="3806825" cy="5094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92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056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6809"/>
            <a:ext cx="4040188" cy="449859"/>
          </a:xfrm>
        </p:spPr>
        <p:txBody>
          <a:bodyPr anchor="b"/>
          <a:lstStyle>
            <a:lvl1pPr marL="0" indent="0">
              <a:buNone/>
              <a:defRPr sz="2000" b="0" i="0">
                <a:latin typeface="StoneSansITCStd SemiBold"/>
                <a:cs typeface="StoneSansITCStd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9434"/>
            <a:ext cx="4040188" cy="45467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6809"/>
            <a:ext cx="4041775" cy="449859"/>
          </a:xfrm>
        </p:spPr>
        <p:txBody>
          <a:bodyPr anchor="b"/>
          <a:lstStyle>
            <a:lvl1pPr marL="0" indent="0">
              <a:buNone/>
              <a:defRPr sz="2000" b="0" i="0">
                <a:latin typeface="StoneSansITCStd SemiBold"/>
                <a:cs typeface="StoneSansITCStd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79434"/>
            <a:ext cx="4041775" cy="45467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82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44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4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04807"/>
          </a:xfrm>
        </p:spPr>
        <p:txBody>
          <a:bodyPr anchor="b"/>
          <a:lstStyle>
            <a:lvl1pPr algn="l">
              <a:defRPr sz="2000" b="0" i="0">
                <a:latin typeface="StoneSansITCStd SemiBold"/>
                <a:cs typeface="StoneSansITCStd SemiBold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99202"/>
            <a:ext cx="3008313" cy="5026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6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>
                <a:latin typeface="StoneSansITCStd SemiBold"/>
                <a:cs typeface="StoneSansITCStd SemiBold"/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08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0" y="885764"/>
            <a:ext cx="7766050" cy="53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35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9" descr="background_2"/>
          <p:cNvPicPr>
            <a:picLocks noChangeAspect="1" noChangeArrowheads="1"/>
          </p:cNvPicPr>
          <p:nvPr/>
        </p:nvPicPr>
        <p:blipFill>
          <a:blip r:embed="rId1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/>
          <a:stretch>
            <a:fillRect/>
          </a:stretch>
        </p:blipFill>
        <p:spPr bwMode="auto">
          <a:xfrm>
            <a:off x="0" y="0"/>
            <a:ext cx="246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701" name="Rectangle 45"/>
          <p:cNvSpPr>
            <a:spLocks noChangeArrowheads="1"/>
          </p:cNvSpPr>
          <p:nvPr/>
        </p:nvSpPr>
        <p:spPr bwMode="auto">
          <a:xfrm>
            <a:off x="8610600" y="0"/>
            <a:ext cx="534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400">
              <a:ea typeface="+mn-ea"/>
            </a:endParaRPr>
          </a:p>
        </p:txBody>
      </p:sp>
      <p:sp>
        <p:nvSpPr>
          <p:cNvPr id="198700" name="Text Box 4"/>
          <p:cNvSpPr txBox="1">
            <a:spLocks noChangeArrowheads="1"/>
          </p:cNvSpPr>
          <p:nvPr/>
        </p:nvSpPr>
        <p:spPr bwMode="auto">
          <a:xfrm>
            <a:off x="685800" y="6500813"/>
            <a:ext cx="78295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StoneSansITCStd Medium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StoneSansITCStd Medium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StoneSansITCStd Medium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StoneSansITCStd Medium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StoneSansITCStd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toneSansITCStd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toneSansITCStd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toneSansITCStd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toneSansITCStd Medium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/>
              <a:t>René Weller and Gabriel Zachmann, Clausthal University, Germany</a:t>
            </a:r>
            <a:endParaRPr lang="de-DE" sz="1000">
              <a:solidFill>
                <a:schemeClr val="bg2"/>
              </a:solidFill>
            </a:endParaRPr>
          </a:p>
        </p:txBody>
      </p:sp>
      <p:sp>
        <p:nvSpPr>
          <p:cNvPr id="1029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657225" y="152400"/>
            <a:ext cx="7899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54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30" name="Rectangle 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143000"/>
            <a:ext cx="776605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98718" name="Line 62"/>
          <p:cNvSpPr>
            <a:spLocks noChangeShapeType="1"/>
          </p:cNvSpPr>
          <p:nvPr/>
        </p:nvSpPr>
        <p:spPr bwMode="auto">
          <a:xfrm>
            <a:off x="0" y="6408738"/>
            <a:ext cx="91440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400">
              <a:ea typeface="+mn-ea"/>
            </a:endParaRPr>
          </a:p>
        </p:txBody>
      </p:sp>
      <p:pic>
        <p:nvPicPr>
          <p:cNvPr id="1032" name="Picture 64" descr="Logo_TUC_en_lar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40" b="27182"/>
          <a:stretch>
            <a:fillRect/>
          </a:stretch>
        </p:blipFill>
        <p:spPr bwMode="auto">
          <a:xfrm>
            <a:off x="0" y="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5" descr="cgc-logo-med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C:\Users\Rene\Desktop\Haptics Symposium Poster\Teaser\hs2012-logo-clearbg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6237288"/>
            <a:ext cx="471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StoneSansITCStd Medium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StoneSansITCStd Medium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StoneSansITCStd Medium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StoneSansITCStd Medium" charset="0"/>
        </a:defRPr>
      </a:lvl9pPr>
    </p:titleStyle>
    <p:bodyStyle>
      <a:lvl1pPr marL="238125" indent="-238125" algn="l" rtl="0" eaLnBrk="0" fontAlgn="base" hangingPunct="0">
        <a:lnSpc>
          <a:spcPct val="125000"/>
        </a:lnSpc>
        <a:spcBef>
          <a:spcPct val="40000"/>
        </a:spcBef>
        <a:spcAft>
          <a:spcPct val="0"/>
        </a:spcAft>
        <a:buClr>
          <a:srgbClr val="008C4F"/>
        </a:buClr>
        <a:buSzPct val="115000"/>
        <a:buFont typeface="Wingdings" charset="0"/>
        <a:buChar char="§"/>
        <a:defRPr sz="2000">
          <a:solidFill>
            <a:schemeClr val="tx1"/>
          </a:solidFill>
          <a:latin typeface="Arial" charset="0"/>
          <a:ea typeface="ＭＳ Ｐゴシック" charset="0"/>
          <a:cs typeface="+mn-cs"/>
        </a:defRPr>
      </a:lvl1pPr>
      <a:lvl2pPr marL="454025" indent="-187325" algn="l" rtl="0" eaLnBrk="0" fontAlgn="base" hangingPunct="0">
        <a:lnSpc>
          <a:spcPct val="125000"/>
        </a:lnSpc>
        <a:spcBef>
          <a:spcPct val="40000"/>
        </a:spcBef>
        <a:spcAft>
          <a:spcPct val="0"/>
        </a:spcAft>
        <a:buClr>
          <a:schemeClr val="hlink"/>
        </a:buClr>
        <a:buFont typeface="Wingdings" charset="0"/>
        <a:buChar char="§"/>
        <a:defRPr>
          <a:solidFill>
            <a:schemeClr val="tx1"/>
          </a:solidFill>
          <a:latin typeface="Arial" charset="0"/>
          <a:ea typeface="ＭＳ Ｐゴシック" charset="-128"/>
          <a:cs typeface="ＭＳ Ｐゴシック" charset="0"/>
        </a:defRPr>
      </a:lvl2pPr>
      <a:lvl3pPr marL="627063" indent="-136525" algn="l" rtl="0" eaLnBrk="0" fontAlgn="base" hangingPunct="0">
        <a:lnSpc>
          <a:spcPct val="125000"/>
        </a:lnSpc>
        <a:spcBef>
          <a:spcPct val="40000"/>
        </a:spcBef>
        <a:spcAft>
          <a:spcPct val="0"/>
        </a:spcAft>
        <a:buClr>
          <a:srgbClr val="008C4F"/>
        </a:buClr>
        <a:buChar char="-"/>
        <a:defRPr sz="1600">
          <a:solidFill>
            <a:schemeClr val="tx1"/>
          </a:solidFill>
          <a:latin typeface="Arial" charset="0"/>
          <a:ea typeface="ＭＳ Ｐゴシック" charset="-128"/>
        </a:defRPr>
      </a:lvl3pPr>
      <a:lvl4pPr marL="779463" indent="-101600" algn="l" rtl="0" eaLnBrk="0" fontAlgn="base" hangingPunct="0">
        <a:lnSpc>
          <a:spcPct val="125000"/>
        </a:lnSpc>
        <a:spcBef>
          <a:spcPct val="40000"/>
        </a:spcBef>
        <a:spcAft>
          <a:spcPct val="0"/>
        </a:spcAft>
        <a:buClr>
          <a:srgbClr val="008C4F"/>
        </a:buClr>
        <a:buChar char="-"/>
        <a:defRPr sz="1400">
          <a:solidFill>
            <a:schemeClr val="tx1"/>
          </a:solidFill>
          <a:latin typeface="Arial" charset="0"/>
          <a:ea typeface="ＭＳ Ｐゴシック" charset="-128"/>
        </a:defRPr>
      </a:lvl4pPr>
      <a:lvl5pPr marL="923925" indent="-107950" algn="l" rtl="0" eaLnBrk="0" fontAlgn="base" hangingPunct="0">
        <a:lnSpc>
          <a:spcPct val="125000"/>
        </a:lnSpc>
        <a:spcBef>
          <a:spcPct val="4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  <a:ea typeface="ＭＳ Ｐゴシック" charset="-128"/>
        </a:defRPr>
      </a:lvl5pPr>
      <a:lvl6pPr marL="1381125" indent="-107950" algn="l" rtl="0" eaLnBrk="1" fontAlgn="base" hangingPunct="1">
        <a:lnSpc>
          <a:spcPct val="125000"/>
        </a:lnSpc>
        <a:spcBef>
          <a:spcPct val="4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1838325" indent="-107950" algn="l" rtl="0" eaLnBrk="1" fontAlgn="base" hangingPunct="1">
        <a:lnSpc>
          <a:spcPct val="125000"/>
        </a:lnSpc>
        <a:spcBef>
          <a:spcPct val="4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2295525" indent="-107950" algn="l" rtl="0" eaLnBrk="1" fontAlgn="base" hangingPunct="1">
        <a:lnSpc>
          <a:spcPct val="125000"/>
        </a:lnSpc>
        <a:spcBef>
          <a:spcPct val="4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2752725" indent="-107950" algn="l" rtl="0" eaLnBrk="1" fontAlgn="base" hangingPunct="1">
        <a:lnSpc>
          <a:spcPct val="125000"/>
        </a:lnSpc>
        <a:spcBef>
          <a:spcPct val="4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5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Poster 186, Demo D38</a:t>
            </a:r>
            <a:endParaRPr lang="en-US" dirty="0"/>
          </a:p>
        </p:txBody>
      </p:sp>
      <p:pic>
        <p:nvPicPr>
          <p:cNvPr id="5" name="poster186demoD38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490" y="764630"/>
            <a:ext cx="7393026" cy="55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1"/>
  <p:tag name="USEBOLDAMS" val="0"/>
  <p:tag name="TEX2PS" val="latex $(base).tex; dvips -D $(res) -E -o $(base).ps $(base).dvi"/>
  <p:tag name="EXTERNALEDITCOMMAND" val="notepad %"/>
  <p:tag name="GHOSTSCRIPTCOMMAND" val="gswin32c"/>
  <p:tag name="DEFAULTFONTSIZE" val="16"/>
  <p:tag name="DEFAULTBITMAP" val="pngmono"/>
  <p:tag name="DEFAULTBLEND" val="0"/>
  <p:tag name="DEFAULTTRANSPARENT" val="0"/>
  <p:tag name="DEFAULTWORKAROUNDTRANSPARENCYBUG" val="0"/>
  <p:tag name="DEFAULTRESOLUTION" val="1200"/>
  <p:tag name="DEFAULTWORDWRAP" val="1"/>
  <p:tag name="DEFAULTMAGNIFICATION" val="1000"/>
  <p:tag name="DEFAULTWIDTH" val="0"/>
  <p:tag name="DEFAULTHEIGHT" val="0"/>
  <p:tag name="DEFAULTDISPLAYSOURCE" val="\documentclass[12pt]{article}&#10;\pagestyle{empty}&#10;\usepackage{mymath}&#10;\usepackage{sansmath} \sansmath&#10;\begin{document}&#10;\begin{equation*}&#10;&#10;\end{equation*}&#10;\end{document}&#10;"/>
  <p:tag name="EMBEDFONTS" val="1"/>
  <p:tag name="_INSTRUCTOR VIEW19C14C36-AC8E-43BC-9DB6-C2AAF774C7DC|PANE__TAG" val="_"/>
  <p:tag name="FIRSTWELLER@RUV3EBKMVWQMHIIX" val="3497"/>
</p:tagLst>
</file>

<file path=ppt/theme/theme1.xml><?xml version="1.0" encoding="utf-8"?>
<a:theme xmlns:a="http://schemas.openxmlformats.org/drawingml/2006/main" name="TU_Clausthal">
  <a:themeElements>
    <a:clrScheme name="Clausthal Vorlesung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1CAC72"/>
      </a:accent1>
      <a:accent2>
        <a:srgbClr val="008B51"/>
      </a:accent2>
      <a:accent3>
        <a:srgbClr val="FFFFFF"/>
      </a:accent3>
      <a:accent4>
        <a:srgbClr val="000000"/>
      </a:accent4>
      <a:accent5>
        <a:srgbClr val="ABD2BC"/>
      </a:accent5>
      <a:accent6>
        <a:srgbClr val="A42700"/>
      </a:accent6>
      <a:hlink>
        <a:srgbClr val="8B1F00"/>
      </a:hlink>
      <a:folHlink>
        <a:srgbClr val="FF8000"/>
      </a:folHlink>
    </a:clrScheme>
    <a:fontScheme name="TU_Clausthal_Vorlage">
      <a:majorFont>
        <a:latin typeface="StoneSansITCStd Medium"/>
        <a:ea typeface=""/>
        <a:cs typeface=""/>
      </a:majorFont>
      <a:minorFont>
        <a:latin typeface="StoneSansITCSt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toneSansITCStd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toneSansITCStd Medium" charset="0"/>
          </a:defRPr>
        </a:defPPr>
      </a:lstStyle>
    </a:lnDef>
  </a:objectDefaults>
  <a:extraClrSchemeLst>
    <a:extraClrScheme>
      <a:clrScheme name="TU_Clausthal_Vorl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_Clausthal_Vorl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_Clausthal_Vorl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_Clausthal_Vorl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_Clausthal_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_Clausthal_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_Clausthal_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_Clausthal_Vorlage 8">
        <a:dk1>
          <a:srgbClr val="000000"/>
        </a:dk1>
        <a:lt1>
          <a:srgbClr val="FFFFFF"/>
        </a:lt1>
        <a:dk2>
          <a:srgbClr val="000000"/>
        </a:dk2>
        <a:lt2>
          <a:srgbClr val="E5E5E5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B1F00"/>
        </a:hlink>
        <a:folHlink>
          <a:srgbClr val="FF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_Clausthal_Vorlage 9">
        <a:dk1>
          <a:srgbClr val="000000"/>
        </a:dk1>
        <a:lt1>
          <a:srgbClr val="FFFFFF"/>
        </a:lt1>
        <a:dk2>
          <a:srgbClr val="000000"/>
        </a:dk2>
        <a:lt2>
          <a:srgbClr val="E5E5E5"/>
        </a:lt2>
        <a:accent1>
          <a:srgbClr val="2638CA"/>
        </a:accent1>
        <a:accent2>
          <a:srgbClr val="1C8A52"/>
        </a:accent2>
        <a:accent3>
          <a:srgbClr val="FFFFFF"/>
        </a:accent3>
        <a:accent4>
          <a:srgbClr val="000000"/>
        </a:accent4>
        <a:accent5>
          <a:srgbClr val="ACAEE1"/>
        </a:accent5>
        <a:accent6>
          <a:srgbClr val="187D49"/>
        </a:accent6>
        <a:hlink>
          <a:srgbClr val="8B1F00"/>
        </a:hlink>
        <a:folHlink>
          <a:srgbClr val="FF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</Words>
  <Application>Microsoft Macintosh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Wingdings</vt:lpstr>
      <vt:lpstr>ＭＳ Ｐゴシック</vt:lpstr>
      <vt:lpstr>StoneSerITCStd Medium</vt:lpstr>
      <vt:lpstr>StoneSansITCStd Medium</vt:lpstr>
      <vt:lpstr>StoneSansITCStd SemiBold</vt:lpstr>
      <vt:lpstr>TU_Clausthal</vt:lpstr>
      <vt:lpstr>Poster 186, Demo D38</vt:lpstr>
    </vt:vector>
  </TitlesOfParts>
  <Company>IFI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Edge Gradient-Based Template Matching for Articulated Objects</dc:title>
  <dc:creator>dmohr</dc:creator>
  <cp:lastModifiedBy>Gabriel Zachmann</cp:lastModifiedBy>
  <cp:revision>804</cp:revision>
  <dcterms:created xsi:type="dcterms:W3CDTF">2009-01-12T10:54:28Z</dcterms:created>
  <dcterms:modified xsi:type="dcterms:W3CDTF">2012-02-19T18:32:00Z</dcterms:modified>
</cp:coreProperties>
</file>